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6" r:id="rId5"/>
  </p:sldMasterIdLst>
  <p:notesMasterIdLst>
    <p:notesMasterId r:id="rId29"/>
  </p:notesMasterIdLst>
  <p:sldIdLst>
    <p:sldId id="291" r:id="rId6"/>
    <p:sldId id="277" r:id="rId7"/>
    <p:sldId id="278" r:id="rId8"/>
    <p:sldId id="279" r:id="rId9"/>
    <p:sldId id="280" r:id="rId10"/>
    <p:sldId id="282" r:id="rId11"/>
    <p:sldId id="272" r:id="rId12"/>
    <p:sldId id="293" r:id="rId13"/>
    <p:sldId id="294" r:id="rId14"/>
    <p:sldId id="295" r:id="rId15"/>
    <p:sldId id="290" r:id="rId16"/>
    <p:sldId id="296" r:id="rId17"/>
    <p:sldId id="27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98" r:id="rId26"/>
    <p:sldId id="283" r:id="rId27"/>
    <p:sldId id="292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5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4800600"/>
              <a:gd name="connsiteY0" fmla="*/ 0 h 1414463"/>
              <a:gd name="connsiteX1" fmla="*/ 4800600 w 4800600"/>
              <a:gd name="connsiteY1" fmla="*/ 0 h 1414463"/>
              <a:gd name="connsiteX2" fmla="*/ 4800600 w 4800600"/>
              <a:gd name="connsiteY2" fmla="*/ 1414463 h 1414463"/>
              <a:gd name="connsiteX3" fmla="*/ 0 w 4800600"/>
              <a:gd name="connsiteY3" fmla="*/ 1414463 h 1414463"/>
              <a:gd name="connsiteX4" fmla="*/ 0 w 4800600"/>
              <a:gd name="connsiteY4" fmla="*/ 0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1414463" fill="none" extrusionOk="0">
                <a:moveTo>
                  <a:pt x="0" y="0"/>
                </a:moveTo>
                <a:cubicBezTo>
                  <a:pt x="1015241" y="83171"/>
                  <a:pt x="3793894" y="-123773"/>
                  <a:pt x="4800600" y="0"/>
                </a:cubicBezTo>
                <a:cubicBezTo>
                  <a:pt x="4738050" y="522731"/>
                  <a:pt x="4717725" y="951449"/>
                  <a:pt x="4800600" y="1414463"/>
                </a:cubicBezTo>
                <a:cubicBezTo>
                  <a:pt x="3269124" y="1317629"/>
                  <a:pt x="715140" y="1546365"/>
                  <a:pt x="0" y="1414463"/>
                </a:cubicBezTo>
                <a:cubicBezTo>
                  <a:pt x="87689" y="943813"/>
                  <a:pt x="26597" y="182408"/>
                  <a:pt x="0" y="0"/>
                </a:cubicBezTo>
                <a:close/>
              </a:path>
              <a:path w="4800600" h="1414463" stroke="0" extrusionOk="0">
                <a:moveTo>
                  <a:pt x="0" y="0"/>
                </a:moveTo>
                <a:cubicBezTo>
                  <a:pt x="991502" y="79381"/>
                  <a:pt x="3388973" y="-156250"/>
                  <a:pt x="4800600" y="0"/>
                </a:cubicBezTo>
                <a:cubicBezTo>
                  <a:pt x="4680888" y="298344"/>
                  <a:pt x="4768837" y="777224"/>
                  <a:pt x="4800600" y="1414463"/>
                </a:cubicBezTo>
                <a:cubicBezTo>
                  <a:pt x="2567027" y="1540567"/>
                  <a:pt x="2291839" y="1318840"/>
                  <a:pt x="0" y="1414463"/>
                </a:cubicBezTo>
                <a:cubicBezTo>
                  <a:pt x="-90961" y="749475"/>
                  <a:pt x="40251" y="43423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815</Words>
  <Application>Microsoft Office PowerPoint</Application>
  <PresentationFormat>Custom</PresentationFormat>
  <Paragraphs>86</Paragraphs>
  <Slides>23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微软雅黑</vt:lpstr>
      <vt:lpstr>字魂58号-创中黑</vt:lpstr>
      <vt:lpstr>Arial</vt:lpstr>
      <vt:lpstr>Calibri</vt:lpstr>
      <vt:lpstr>Cambria</vt:lpstr>
      <vt:lpstr>iCiel Cadena</vt:lpstr>
      <vt:lpstr>Times New Roman</vt:lpstr>
      <vt:lpstr>Office Theme</vt:lpstr>
      <vt:lpstr>包图主题2</vt:lpstr>
      <vt:lpstr>摄图网699pic</vt:lpstr>
      <vt:lpstr>1_摄图网699pic</vt:lpstr>
      <vt:lpstr>2_摄图网699pic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Thao Tran</cp:lastModifiedBy>
  <cp:revision>170</cp:revision>
  <dcterms:created xsi:type="dcterms:W3CDTF">2006-08-16T00:00:00Z</dcterms:created>
  <dcterms:modified xsi:type="dcterms:W3CDTF">2024-12-15T11:59:22Z</dcterms:modified>
  <cp:category>9Slide.vn</cp:category>
  <dc:identifier>DAEwt2jdhJo</dc:identifier>
</cp:coreProperties>
</file>